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werkberlin.de/index.html" TargetMode="External"/><Relationship Id="rId3" Type="http://schemas.openxmlformats.org/officeDocument/2006/relationships/hyperlink" Target="https://gcs.holzwerkberlin.de/paket-537d85c3023047fb8f3de304c7311311/holzbau-in-berlin-wann-lohnt-sich-die-entscheidung-f-r-eine-holzkonstr-149844a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Vergleich: Unterschiede zwischen den Konstruktionsarten</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Wann lohnt sich die Entscheidung für eine Holzkonstruktion?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